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1" r:id="rId4"/>
    <p:sldId id="260" r:id="rId5"/>
    <p:sldId id="258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June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83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1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2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9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June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1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June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60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06B485-57FF-412D-B773-9CD40DB7F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r>
              <a:rPr lang="it-IT" sz="4800" dirty="0"/>
              <a:t>NOI SCOUT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0DF3E0-07AD-4A63-BC18-BE507E85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771526"/>
            <a:ext cx="4498976" cy="514350"/>
          </a:xfrm>
        </p:spPr>
        <p:txBody>
          <a:bodyPr anchor="ctr">
            <a:normAutofit/>
          </a:bodyPr>
          <a:lstStyle/>
          <a:p>
            <a:pPr algn="r"/>
            <a:r>
              <a:rPr lang="it-IT" dirty="0">
                <a:solidFill>
                  <a:schemeClr val="tx1">
                    <a:alpha val="60000"/>
                  </a:schemeClr>
                </a:solidFill>
              </a:rPr>
              <a:t>ELIA COLOMBO 5B INFORMATICA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Как выбрать палатку для отдыха на природе">
            <a:extLst>
              <a:ext uri="{FF2B5EF4-FFF2-40B4-BE49-F238E27FC236}">
                <a16:creationId xmlns:a16="http://schemas.microsoft.com/office/drawing/2014/main" id="{EEF3C445-7DE6-407F-A7E0-517432B6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4" y="1619252"/>
            <a:ext cx="11088687" cy="47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3B1B5-8319-4A88-816C-7FB1A1EF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C068C-2FAB-4664-99BA-33951D1FF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/>
              <a:t>Il gruppo scout vuole realizzare una piattaforma per la gestione dei propri associati che vogliono iscriversi ad un campo estivo, visualizzando le diverse attività che si faranno durante il campo.</a:t>
            </a:r>
          </a:p>
        </p:txBody>
      </p:sp>
    </p:spTree>
    <p:extLst>
      <p:ext uri="{BB962C8B-B14F-4D97-AF65-F5344CB8AC3E}">
        <p14:creationId xmlns:p14="http://schemas.microsoft.com/office/powerpoint/2010/main" val="272823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24FBE-C124-4A2E-A4A3-A9184DE6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L’interfaccia web è divisa in: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B9C381-8F9C-40FD-A1B4-FB414DB0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2 pagine di introduzione</a:t>
            </a:r>
          </a:p>
          <a:p>
            <a:r>
              <a:rPr lang="it-IT" dirty="0"/>
              <a:t>Pagina descrittiva dell’associazione Assoraider </a:t>
            </a:r>
          </a:p>
          <a:p>
            <a:r>
              <a:rPr lang="it-IT" dirty="0"/>
              <a:t>Iscrizione </a:t>
            </a:r>
          </a:p>
          <a:p>
            <a:r>
              <a:rPr lang="it-IT" dirty="0"/>
              <a:t>Pagina contatti</a:t>
            </a:r>
          </a:p>
          <a:p>
            <a:r>
              <a:rPr lang="it-IT" dirty="0"/>
              <a:t>Visualizzazione attività</a:t>
            </a:r>
          </a:p>
          <a:p>
            <a:r>
              <a:rPr lang="it-IT" dirty="0"/>
              <a:t>Login amministratori</a:t>
            </a:r>
          </a:p>
          <a:p>
            <a:r>
              <a:rPr lang="it-IT" dirty="0"/>
              <a:t>Inserimento attività</a:t>
            </a:r>
          </a:p>
          <a:p>
            <a:r>
              <a:rPr lang="it-IT" dirty="0"/>
              <a:t>Visualizzazione utenti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54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76E17F-5116-4F2C-A258-2FE862E9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Database: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33D176-9810-47DF-AEF7-4E1450E0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 tabelle: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8A7CD-7528-4FB1-AA74-2D2F61F6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502247"/>
            <a:ext cx="9240838" cy="21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28C33-2A67-49A6-8040-73BDF2D6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13846"/>
            <a:ext cx="11091600" cy="784225"/>
          </a:xfrm>
        </p:spPr>
        <p:txBody>
          <a:bodyPr/>
          <a:lstStyle/>
          <a:p>
            <a:pPr algn="ctr"/>
            <a:r>
              <a:rPr lang="it-IT" dirty="0"/>
              <a:t>Schema ER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0F6090E-6344-4F97-8813-6144AED9CD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13" y="898070"/>
            <a:ext cx="7257393" cy="5746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24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D07A21-87FB-4420-AE9A-6947BDB4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Modello logico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1E6FDD-64DB-482A-90D0-B355195CA1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1" y="1406438"/>
            <a:ext cx="10730457" cy="46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1AD4A-0B23-4556-AEC7-A8E203C0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99175"/>
            <a:ext cx="11091600" cy="789099"/>
          </a:xfrm>
        </p:spPr>
        <p:txBody>
          <a:bodyPr/>
          <a:lstStyle/>
          <a:p>
            <a:pPr algn="ctr"/>
            <a:r>
              <a:rPr lang="it-IT" dirty="0"/>
              <a:t>Disegno di rete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F7B141-796B-4BB4-8C15-C9138886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600" y="888275"/>
            <a:ext cx="7606251" cy="5777267"/>
          </a:xfrm>
        </p:spPr>
      </p:pic>
    </p:spTree>
    <p:extLst>
      <p:ext uri="{BB962C8B-B14F-4D97-AF65-F5344CB8AC3E}">
        <p14:creationId xmlns:p14="http://schemas.microsoft.com/office/powerpoint/2010/main" val="380125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90EAEB-88F3-4AA4-9AD8-889F0CB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2021-06-18 10-45-57">
            <a:hlinkClick r:id="" action="ppaction://media"/>
            <a:extLst>
              <a:ext uri="{FF2B5EF4-FFF2-40B4-BE49-F238E27FC236}">
                <a16:creationId xmlns:a16="http://schemas.microsoft.com/office/drawing/2014/main" id="{990A0448-61DB-4356-A6F8-C4A807A488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3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77</Words>
  <Application>Microsoft Office PowerPoint</Application>
  <PresentationFormat>Widescreen</PresentationFormat>
  <Paragraphs>18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Sitka Heading</vt:lpstr>
      <vt:lpstr>Source Sans Pro</vt:lpstr>
      <vt:lpstr>3DFloatVTI</vt:lpstr>
      <vt:lpstr>NOI SCOUT</vt:lpstr>
      <vt:lpstr>OBIETTIVO:</vt:lpstr>
      <vt:lpstr>L’interfaccia web è divisa in:</vt:lpstr>
      <vt:lpstr>Database:</vt:lpstr>
      <vt:lpstr>Schema ER</vt:lpstr>
      <vt:lpstr>Modello logico</vt:lpstr>
      <vt:lpstr>Disegno di rete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 SCOUT</dc:title>
  <dc:creator>Colombo Elia</dc:creator>
  <cp:lastModifiedBy>Colombo Elia</cp:lastModifiedBy>
  <cp:revision>14</cp:revision>
  <dcterms:created xsi:type="dcterms:W3CDTF">2021-06-16T09:10:46Z</dcterms:created>
  <dcterms:modified xsi:type="dcterms:W3CDTF">2021-06-19T15:11:35Z</dcterms:modified>
</cp:coreProperties>
</file>